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9"/>
  </p:notesMasterIdLst>
  <p:sldIdLst>
    <p:sldId id="256" r:id="rId2"/>
    <p:sldId id="257" r:id="rId3"/>
    <p:sldId id="265" r:id="rId4"/>
    <p:sldId id="266" r:id="rId5"/>
    <p:sldId id="263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>
        <p:scale>
          <a:sx n="76" d="100"/>
          <a:sy n="76" d="100"/>
        </p:scale>
        <p:origin x="-80" y="-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1485"/>
            <a:ext cx="10018713" cy="1752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01" y="247648"/>
            <a:ext cx="10018713" cy="876300"/>
          </a:xfrm>
        </p:spPr>
        <p:txBody>
          <a:bodyPr/>
          <a:lstStyle/>
          <a:p>
            <a:r>
              <a:rPr lang="en-US" dirty="0" smtClean="0"/>
              <a:t>Actual Android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9"/>
          <a:stretch/>
        </p:blipFill>
        <p:spPr>
          <a:xfrm>
            <a:off x="1575192" y="1568429"/>
            <a:ext cx="2184668" cy="345822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99" y="1568429"/>
            <a:ext cx="2117282" cy="3458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173" y="411235"/>
            <a:ext cx="1678487" cy="2713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31" y="3581165"/>
            <a:ext cx="1726241" cy="277533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85120" y="3124789"/>
            <a:ext cx="106266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344391" y="2016690"/>
            <a:ext cx="1062661" cy="9348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390" y="3452554"/>
            <a:ext cx="935314" cy="13449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321</TotalTime>
  <Words>286</Words>
  <Application>Microsoft Macintosh PowerPoint</Application>
  <PresentationFormat>Custom</PresentationFormat>
  <Paragraphs>42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Parallax</vt:lpstr>
      <vt:lpstr>Project Non-GMO</vt:lpstr>
      <vt:lpstr>Background</vt:lpstr>
      <vt:lpstr>Our Vision</vt:lpstr>
      <vt:lpstr>PowerPoint Presentation</vt:lpstr>
      <vt:lpstr>Our Struggles</vt:lpstr>
      <vt:lpstr>Actual Android app</vt:lpstr>
      <vt:lpstr>Future goals of our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Neil Carrico</cp:lastModifiedBy>
  <cp:revision>22</cp:revision>
  <dcterms:created xsi:type="dcterms:W3CDTF">2016-04-05T23:35:41Z</dcterms:created>
  <dcterms:modified xsi:type="dcterms:W3CDTF">2016-04-11T00:22:31Z</dcterms:modified>
</cp:coreProperties>
</file>